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59" r:id="rId4"/>
    <p:sldId id="261" r:id="rId5"/>
    <p:sldId id="262" r:id="rId6"/>
    <p:sldId id="269" r:id="rId7"/>
    <p:sldId id="263" r:id="rId8"/>
    <p:sldId id="264" r:id="rId9"/>
    <p:sldId id="270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66452-0975-4659-B108-BED1DAAAE6C3}" type="datetimeFigureOut">
              <a:rPr lang="en-US" smtClean="0"/>
              <a:t>24-May-18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E39E7-12E1-475A-9202-85490EFF5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61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04B3-B51A-41FD-AF49-4F2422187E0B}" type="datetimeFigureOut">
              <a:rPr lang="en-US" smtClean="0"/>
              <a:t>24-May-18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6C41-7B12-4A4B-ADFD-B88D50B15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994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04B3-B51A-41FD-AF49-4F2422187E0B}" type="datetimeFigureOut">
              <a:rPr lang="en-US" smtClean="0"/>
              <a:t>24-May-18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6C41-7B12-4A4B-ADFD-B88D50B15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784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04B3-B51A-41FD-AF49-4F2422187E0B}" type="datetimeFigureOut">
              <a:rPr lang="en-US" smtClean="0"/>
              <a:t>24-May-18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6C41-7B12-4A4B-ADFD-B88D50B15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970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04B3-B51A-41FD-AF49-4F2422187E0B}" type="datetimeFigureOut">
              <a:rPr lang="en-US" smtClean="0"/>
              <a:t>24-May-18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6C41-7B12-4A4B-ADFD-B88D50B15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64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04B3-B51A-41FD-AF49-4F2422187E0B}" type="datetimeFigureOut">
              <a:rPr lang="en-US" smtClean="0"/>
              <a:t>24-May-18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6C41-7B12-4A4B-ADFD-B88D50B15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1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04B3-B51A-41FD-AF49-4F2422187E0B}" type="datetimeFigureOut">
              <a:rPr lang="en-US" smtClean="0"/>
              <a:t>24-May-18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6C41-7B12-4A4B-ADFD-B88D50B15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39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04B3-B51A-41FD-AF49-4F2422187E0B}" type="datetimeFigureOut">
              <a:rPr lang="en-US" smtClean="0"/>
              <a:t>24-May-18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6C41-7B12-4A4B-ADFD-B88D50B15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420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04B3-B51A-41FD-AF49-4F2422187E0B}" type="datetimeFigureOut">
              <a:rPr lang="en-US" smtClean="0"/>
              <a:t>24-May-18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6C41-7B12-4A4B-ADFD-B88D50B15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286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04B3-B51A-41FD-AF49-4F2422187E0B}" type="datetimeFigureOut">
              <a:rPr lang="en-US" smtClean="0"/>
              <a:t>24-May-18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6C41-7B12-4A4B-ADFD-B88D50B15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83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04B3-B51A-41FD-AF49-4F2422187E0B}" type="datetimeFigureOut">
              <a:rPr lang="en-US" smtClean="0"/>
              <a:t>24-May-18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6C41-7B12-4A4B-ADFD-B88D50B15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440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04B3-B51A-41FD-AF49-4F2422187E0B}" type="datetimeFigureOut">
              <a:rPr lang="en-US" smtClean="0"/>
              <a:t>24-May-18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6C41-7B12-4A4B-ADFD-B88D50B15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241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604B3-B51A-41FD-AF49-4F2422187E0B}" type="datetimeFigureOut">
              <a:rPr lang="en-US" smtClean="0"/>
              <a:t>24-May-18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F6C41-7B12-4A4B-ADFD-B88D50B15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00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b="1" dirty="0"/>
              <a:t>Resilience </a:t>
            </a:r>
            <a:r>
              <a:rPr lang="en-US" b="1" dirty="0" smtClean="0"/>
              <a:t>Theory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68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Resiliency theory includes several models that describe how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promotive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factors may counter or protect youth from the negative effects of risks. 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main models includes,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Compensatory Model</a:t>
            </a:r>
          </a:p>
          <a:p>
            <a:pPr lvl="1"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Protective Factor Model</a:t>
            </a:r>
          </a:p>
          <a:p>
            <a:pPr lvl="1"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 Model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822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04967"/>
            <a:ext cx="10515600" cy="567199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Resilience: 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dictionary meaning of Resilience is the capacity to recover quickly from difficulties.</a:t>
            </a:r>
          </a:p>
          <a:p>
            <a:pPr algn="just"/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bounce back from difficult experiences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Resilience is that quality which allows some people to be knocked down by life and come back stronger than ever. </a:t>
            </a:r>
            <a:endParaRPr lang="en-US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200" dirty="0">
                <a:latin typeface="Times New Roman" panose="02020603050405020304" pitchFamily="18" charset="0"/>
                <a:ea typeface="ヒラギノ角ゴ Pro W3" pitchFamily="-109" charset="-128"/>
              </a:rPr>
              <a:t>Resilience itself could be seen as the process of, capacity for, or outcome of successful adaptation in the face of challenging or threatening circumstances </a:t>
            </a:r>
            <a:r>
              <a:rPr lang="en-US" dirty="0">
                <a:latin typeface="Times New Roman" panose="02020603050405020304" pitchFamily="18" charset="0"/>
                <a:ea typeface="ヒラギノ角ゴ Pro W3" pitchFamily="-109" charset="-128"/>
              </a:rPr>
              <a:t>(</a:t>
            </a:r>
            <a:r>
              <a:rPr lang="en-US" dirty="0" err="1">
                <a:latin typeface="Times New Roman" panose="02020603050405020304" pitchFamily="18" charset="0"/>
                <a:ea typeface="ヒラギノ角ゴ Pro W3" pitchFamily="-109" charset="-128"/>
              </a:rPr>
              <a:t>Veselksa</a:t>
            </a:r>
            <a:r>
              <a:rPr lang="en-US" dirty="0">
                <a:latin typeface="Times New Roman" panose="02020603050405020304" pitchFamily="18" charset="0"/>
                <a:ea typeface="ヒラギノ角ゴ Pro W3" pitchFamily="-109" charset="-128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ヒラギノ角ゴ Pro W3" pitchFamily="-109" charset="-128"/>
              </a:rPr>
              <a:t>Geckova</a:t>
            </a:r>
            <a:r>
              <a:rPr lang="en-US" dirty="0">
                <a:latin typeface="Times New Roman" panose="02020603050405020304" pitchFamily="18" charset="0"/>
                <a:ea typeface="ヒラギノ角ゴ Pro W3" pitchFamily="-109" charset="-128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ヒラギノ角ゴ Pro W3" pitchFamily="-109" charset="-128"/>
              </a:rPr>
              <a:t>Orosova</a:t>
            </a:r>
            <a:r>
              <a:rPr lang="en-US" dirty="0">
                <a:latin typeface="Times New Roman" panose="02020603050405020304" pitchFamily="18" charset="0"/>
                <a:ea typeface="ヒラギノ角ゴ Pro W3" pitchFamily="-109" charset="-128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ヒラギノ角ゴ Pro W3" pitchFamily="-109" charset="-128"/>
              </a:rPr>
              <a:t>Gajdosova</a:t>
            </a:r>
            <a:r>
              <a:rPr lang="en-US" dirty="0">
                <a:latin typeface="Times New Roman" panose="02020603050405020304" pitchFamily="18" charset="0"/>
                <a:ea typeface="ヒラギノ角ゴ Pro W3" pitchFamily="-109" charset="-128"/>
              </a:rPr>
              <a:t>, van </a:t>
            </a:r>
            <a:r>
              <a:rPr lang="en-US" dirty="0" err="1">
                <a:latin typeface="Times New Roman" panose="02020603050405020304" pitchFamily="18" charset="0"/>
                <a:ea typeface="ヒラギノ角ゴ Pro W3" pitchFamily="-109" charset="-128"/>
              </a:rPr>
              <a:t>Dijk</a:t>
            </a:r>
            <a:r>
              <a:rPr lang="en-US" dirty="0">
                <a:latin typeface="Times New Roman" panose="02020603050405020304" pitchFamily="18" charset="0"/>
                <a:ea typeface="ヒラギノ角ゴ Pro W3" pitchFamily="-109" charset="-128"/>
              </a:rPr>
              <a:t>, &amp; </a:t>
            </a:r>
            <a:r>
              <a:rPr lang="en-US" dirty="0" err="1">
                <a:latin typeface="Times New Roman" panose="02020603050405020304" pitchFamily="18" charset="0"/>
                <a:ea typeface="ヒラギノ角ゴ Pro W3" pitchFamily="-109" charset="-128"/>
              </a:rPr>
              <a:t>Reijneveld</a:t>
            </a:r>
            <a:r>
              <a:rPr lang="en-US" dirty="0">
                <a:latin typeface="Times New Roman" panose="02020603050405020304" pitchFamily="18" charset="0"/>
                <a:ea typeface="ヒラギノ角ゴ Pro W3" pitchFamily="-109" charset="-128"/>
              </a:rPr>
              <a:t>, 2008).</a:t>
            </a:r>
          </a:p>
          <a:p>
            <a:pPr algn="just"/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222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Resiliency Theory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Resiliency Theory provides a conceptual framework for considering a strengths-based approach to understanding child and adolescent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development. </a:t>
            </a:r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Resiliency theory supplies the conceptual framework for studying and understanding why some youth grow up to be healthy adults in spite of risks exposure. </a:t>
            </a:r>
          </a:p>
          <a:p>
            <a:pPr algn="just"/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143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23081"/>
            <a:ext cx="10515600" cy="5753882"/>
          </a:xfrm>
        </p:spPr>
        <p:txBody>
          <a:bodyPr>
            <a:normAutofit/>
          </a:bodyPr>
          <a:lstStyle/>
          <a:p>
            <a:pPr algn="just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Resiliency focuses attention on positive contextual, social, and individual variables that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interfere, restrict or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disrupt developmental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trails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risk to problem behaviors, mental distress, and poor health outcomes. </a:t>
            </a:r>
          </a:p>
        </p:txBody>
      </p:sp>
    </p:spTree>
    <p:extLst>
      <p:ext uri="{BB962C8B-B14F-4D97-AF65-F5344CB8AC3E}">
        <p14:creationId xmlns:p14="http://schemas.microsoft.com/office/powerpoint/2010/main" val="3649740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0376"/>
            <a:ext cx="10515600" cy="5740235"/>
          </a:xfrm>
        </p:spPr>
        <p:txBody>
          <a:bodyPr>
            <a:normAutofit/>
          </a:bodyPr>
          <a:lstStyle/>
          <a:p>
            <a:pPr algn="just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positive contextual, social, and individual variables are called </a:t>
            </a:r>
            <a:r>
              <a:rPr lang="en-US" sz="4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Promotive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Factors.</a:t>
            </a:r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factors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operate in opposition to risk factors, and help youth overcome negative effects of risk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exposure.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27432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64024"/>
            <a:ext cx="10515600" cy="5882185"/>
          </a:xfrm>
        </p:spPr>
        <p:txBody>
          <a:bodyPr>
            <a:noAutofit/>
          </a:bodyPr>
          <a:lstStyle/>
          <a:p>
            <a:pPr algn="just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Resiliency theory provides a useful framework for considering how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promotive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factors may operate for encouraging positive youth development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Resiliency theory provides a framework for studying and understanding that how some youth overcome risk exposure and guides the development of interventions for prevention using a strengths based approaches.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03744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4842"/>
            <a:ext cx="10515600" cy="5822121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Furthermore, there are identified two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Promotive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Factors i.e.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Assets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ssets refer to those Positive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factors that reside within individuals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i.e. the personal strengths, such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self-efficacy and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self-esteem etc.</a:t>
            </a:r>
          </a:p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 to factors outside individuals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i.e. external resources or protective factors such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parental support, adults mentors and youth programs that provide youth with opportunities to learn and practice skills. </a:t>
            </a:r>
          </a:p>
        </p:txBody>
      </p:sp>
    </p:spTree>
    <p:extLst>
      <p:ext uri="{BB962C8B-B14F-4D97-AF65-F5344CB8AC3E}">
        <p14:creationId xmlns:p14="http://schemas.microsoft.com/office/powerpoint/2010/main" val="2692743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of these factors are linked with the positive youth development. </a:t>
            </a:r>
          </a:p>
          <a:p>
            <a:pPr algn="just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Assets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resources provide youth with the individual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contextual attributes necessary for healthy development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720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4275"/>
            <a:ext cx="10515600" cy="54126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 smtClean="0"/>
          </a:p>
          <a:p>
            <a:pPr marL="0" indent="0" algn="ctr">
              <a:buNone/>
            </a:pPr>
            <a:endParaRPr lang="en-US" sz="7200" b="1" dirty="0" smtClean="0"/>
          </a:p>
          <a:p>
            <a:pPr marL="0" indent="0" algn="ctr">
              <a:buNone/>
            </a:pPr>
            <a:r>
              <a:rPr lang="en-US" sz="7200" b="1" dirty="0" smtClean="0"/>
              <a:t>Thanks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229242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1267</TotalTime>
  <Words>386</Words>
  <Application>Microsoft Office PowerPoint</Application>
  <PresentationFormat>Widescreen</PresentationFormat>
  <Paragraphs>28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ヒラギノ角ゴ Pro W3</vt:lpstr>
      <vt:lpstr>Office Theme</vt:lpstr>
      <vt:lpstr>Resilience Theory</vt:lpstr>
      <vt:lpstr>PowerPoint Presentation</vt:lpstr>
      <vt:lpstr>Resiliency Theory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T540p</dc:creator>
  <cp:lastModifiedBy>T540p</cp:lastModifiedBy>
  <cp:revision>115</cp:revision>
  <dcterms:created xsi:type="dcterms:W3CDTF">2018-05-05T11:26:29Z</dcterms:created>
  <dcterms:modified xsi:type="dcterms:W3CDTF">2018-05-24T04:50:12Z</dcterms:modified>
</cp:coreProperties>
</file>